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EC3C35E-7B40-4C4F-B9D3-BA35FA850C70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3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2478" userDrawn="1">
          <p15:clr>
            <a:srgbClr val="A4A3A4"/>
          </p15:clr>
        </p15:guide>
        <p15:guide id="5" pos="113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  <p15:guide id="7" pos="200" userDrawn="1">
          <p15:clr>
            <a:srgbClr val="A4A3A4"/>
          </p15:clr>
        </p15:guide>
        <p15:guide id="8" orient="horz" pos="1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942"/>
    <a:srgbClr val="74B5BA"/>
    <a:srgbClr val="DEAB42"/>
    <a:srgbClr val="CF5493"/>
    <a:srgbClr val="E8E83A"/>
    <a:srgbClr val="372D1A"/>
    <a:srgbClr val="C6C5BA"/>
    <a:srgbClr val="81B528"/>
    <a:srgbClr val="B93756"/>
    <a:srgbClr val="E87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0"/>
    <p:restoredTop sz="94615"/>
  </p:normalViewPr>
  <p:slideViewPr>
    <p:cSldViewPr>
      <p:cViewPr>
        <p:scale>
          <a:sx n="100" d="100"/>
          <a:sy n="100" d="100"/>
        </p:scale>
        <p:origin x="-850" y="-58"/>
      </p:cViewPr>
      <p:guideLst>
        <p:guide orient="horz" pos="2432"/>
        <p:guide orient="horz" pos="2478"/>
        <p:guide orient="horz" pos="3838"/>
        <p:guide orient="horz" pos="1071"/>
        <p:guide pos="2880"/>
        <p:guide/>
        <p:guide pos="113"/>
        <p:guide pos="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106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67AAA-1145-45BF-9A8D-07A652C651B1}" type="datetimeFigureOut">
              <a:rPr lang="de-DE" smtClean="0"/>
              <a:t>07.06.2019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7948D-9394-462C-975F-B60BE8DAD1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15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A4FE-BA0F-44F4-9EDC-588D2200C299}" type="datetimeFigureOut">
              <a:rPr lang="de-DE" smtClean="0"/>
              <a:t>07.06.2019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FF375-246C-4CF2-9534-B5397B8BE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23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FF375-246C-4CF2-9534-B5397B8BE82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35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71758"/>
            <a:ext cx="9144000" cy="2765354"/>
          </a:xfrm>
          <a:prstGeom prst="rect">
            <a:avLst/>
          </a:prstGeom>
          <a:solidFill>
            <a:srgbClr val="2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9294" y="1594999"/>
            <a:ext cx="8424936" cy="77907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Format durch Klicken bearbeiten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3389" y="1169816"/>
            <a:ext cx="8499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2200" i="0" dirty="0">
                <a:solidFill>
                  <a:srgbClr val="2F5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der Natur für den Menschen – seit mehr als 185 Jahren.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0362" y="2486064"/>
            <a:ext cx="8483106" cy="47708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 des Untertitels durch Klicken bearbeiten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7604881" y="64034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rgbClr val="81B5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 dirty="0" smtClean="0">
                <a:solidFill>
                  <a:srgbClr val="2F5942"/>
                </a:solidFill>
              </a:rPr>
              <a:t>www.hnee.de</a:t>
            </a:r>
            <a:endParaRPr lang="de-DE" sz="900" b="0" dirty="0">
              <a:solidFill>
                <a:srgbClr val="2F594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0" y="209030"/>
            <a:ext cx="2018240" cy="792088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739572" y="4267492"/>
            <a:ext cx="216000" cy="216000"/>
          </a:xfrm>
          <a:prstGeom prst="rect">
            <a:avLst/>
          </a:prstGeom>
          <a:solidFill>
            <a:srgbClr val="E8E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423500" y="4267492"/>
            <a:ext cx="216000" cy="216000"/>
          </a:xfrm>
          <a:prstGeom prst="rect">
            <a:avLst/>
          </a:prstGeom>
          <a:solidFill>
            <a:srgbClr val="CF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1054632" y="4267492"/>
            <a:ext cx="216000" cy="216000"/>
          </a:xfrm>
          <a:prstGeom prst="rect">
            <a:avLst/>
          </a:prstGeom>
          <a:solidFill>
            <a:srgbClr val="DEA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07504" y="4267492"/>
            <a:ext cx="216000" cy="216000"/>
          </a:xfrm>
          <a:prstGeom prst="rect">
            <a:avLst/>
          </a:prstGeom>
          <a:solidFill>
            <a:srgbClr val="74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06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284" y="117891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0" y="1989138"/>
            <a:ext cx="7886700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71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98EFC77-E052-B540-B636-04B2DA97A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84" y="119415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FC1EC566-AD4D-6247-9D68-FABB3EB97A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0709" y="1997224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xmlns="" id="{044B841A-854B-5E4B-8C41-1F15FEBF7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9891" y="1997223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xmlns="" id="{5A44774F-66E8-684E-9462-353802326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7852" y="1997838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373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85" userDrawn="1">
          <p15:clr>
            <a:srgbClr val="FBAE40"/>
          </p15:clr>
        </p15:guide>
        <p15:guide id="4" pos="55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E107D6-9ED2-9F45-A053-8C83315B8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84" y="118653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xmlns="" id="{A3738CA8-AFFF-7E47-8190-21CC37D62D9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386948" y="1995764"/>
            <a:ext cx="3378756" cy="2084394"/>
          </a:xfrm>
          <a:ln w="38100">
            <a:solidFill>
              <a:schemeClr val="bg1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xmlns="" id="{0BA9D722-97F8-2444-A22C-710E1036E3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386948" y="4351575"/>
            <a:ext cx="3378756" cy="2084394"/>
          </a:xfrm>
          <a:ln w="28575">
            <a:solidFill>
              <a:schemeClr val="bg1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xmlns="" id="{E9F1D32E-24FD-4943-BC82-9824C443FDE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2611" y="1996440"/>
            <a:ext cx="4530477" cy="43704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83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B778B0-814D-BD47-BA3E-7D75BFA8C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044" y="118653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xmlns="" id="{6C716368-D9FB-0D4B-B437-05D8DD9156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192" y="4256021"/>
            <a:ext cx="2360583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xmlns="" id="{A0F46296-2764-3B4B-BCF6-3A8715335E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74772" y="2026244"/>
            <a:ext cx="2453611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xmlns="" id="{627A6E79-8ACB-7A45-A79B-50F4C67831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74772" y="4275357"/>
            <a:ext cx="2453611" cy="2124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de-DE" dirty="0" smtClean="0"/>
              <a:t>Mastertextformat </a:t>
            </a:r>
            <a:r>
              <a:rPr lang="de-DE" dirty="0"/>
              <a:t>bearbeiten
Zweite Ebene
Dritte Ebene
Vierte Ebene
Fünfte Ebene</a:t>
            </a:r>
          </a:p>
        </p:txBody>
      </p:sp>
      <p:sp>
        <p:nvSpPr>
          <p:cNvPr id="17" name="Inhaltsplatzhalter 9">
            <a:extLst>
              <a:ext uri="{FF2B5EF4-FFF2-40B4-BE49-F238E27FC236}">
                <a16:creationId xmlns:a16="http://schemas.microsoft.com/office/drawing/2014/main" xmlns="" id="{95F2F95E-68F3-4141-8799-E2CE0DB86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79292" y="2026244"/>
            <a:ext cx="2356804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8" name="Inhaltsplatzhalter 9">
            <a:extLst>
              <a:ext uri="{FF2B5EF4-FFF2-40B4-BE49-F238E27FC236}">
                <a16:creationId xmlns:a16="http://schemas.microsoft.com/office/drawing/2014/main" xmlns="" id="{9D36F895-9CA0-9742-89D7-21AA9DF77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79292" y="4256021"/>
            <a:ext cx="2356804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9" name="Inhaltsplatzhalter 9">
            <a:extLst>
              <a:ext uri="{FF2B5EF4-FFF2-40B4-BE49-F238E27FC236}">
                <a16:creationId xmlns:a16="http://schemas.microsoft.com/office/drawing/2014/main" xmlns="" id="{54E6EA98-1043-3642-A6D5-B7311D347DB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76192" y="2026244"/>
            <a:ext cx="2360583" cy="2124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3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2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ED3EFC-E695-A94C-BD41-AAFE4D7BF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84" y="118653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86AC04D8-4D30-1440-B3FD-3DAF7035EA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617" y="2111058"/>
            <a:ext cx="3722688" cy="3168650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xmlns="" id="{49A31BEF-AE5B-DA43-886D-4A1AE6E4D1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4091" y="2924175"/>
            <a:ext cx="3722688" cy="3168650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9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919680" y="6425446"/>
            <a:ext cx="778626" cy="342705"/>
          </a:xfrm>
        </p:spPr>
        <p:txBody>
          <a:bodyPr/>
          <a:lstStyle/>
          <a:p>
            <a:r>
              <a:rPr lang="de-DE" dirty="0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56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2284" y="1163673"/>
            <a:ext cx="7886700" cy="694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2930" y="195516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581328" y="6415342"/>
            <a:ext cx="6347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rgbClr val="5B5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 dirty="0">
                <a:solidFill>
                  <a:schemeClr val="tx1"/>
                </a:solidFill>
              </a:rPr>
              <a:t>Hochschule für nachhaltige Entwicklung Eberswalde ∙ Schicklerstraße 5 ∙ 16225 Eberswalde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458518"/>
            <a:ext cx="9144000" cy="7200"/>
          </a:xfrm>
          <a:prstGeom prst="rect">
            <a:avLst/>
          </a:prstGeom>
          <a:solidFill>
            <a:srgbClr val="2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srgbClr val="C6C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919680" y="6425446"/>
            <a:ext cx="778626" cy="342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kern="1200" smtClean="0">
                <a:solidFill>
                  <a:srgbClr val="2F59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0" y="209030"/>
            <a:ext cx="2018240" cy="79208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-1840" y="1162080"/>
            <a:ext cx="9142160" cy="739513"/>
          </a:xfrm>
          <a:prstGeom prst="rect">
            <a:avLst/>
          </a:prstGeom>
          <a:solidFill>
            <a:srgbClr val="2F594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5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2F59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4124" y="2563172"/>
            <a:ext cx="8424936" cy="7790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de-DE" dirty="0"/>
              <a:t>Hochschule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für </a:t>
            </a:r>
            <a:r>
              <a:rPr lang="de-DE" dirty="0"/>
              <a:t>nachhaltige </a:t>
            </a:r>
            <a:r>
              <a:rPr lang="de-DE" dirty="0" smtClean="0"/>
              <a:t>Entwicklung </a:t>
            </a:r>
            <a:br>
              <a:rPr lang="de-DE" dirty="0" smtClean="0"/>
            </a:br>
            <a:r>
              <a:rPr lang="de-DE" dirty="0" smtClean="0"/>
              <a:t>Eberswalde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5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959D87B1-1F1C-4319-8EA1-6710C33C604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4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Bildschirmpräsentation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Benutzerdefiniertes Design</vt:lpstr>
      <vt:lpstr>Hochschule  für nachhaltige Entwicklung  Eberswalde</vt:lpstr>
      <vt:lpstr>PowerPoint-Präsentation</vt:lpstr>
    </vt:vector>
  </TitlesOfParts>
  <Company>HNE Eberswalde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Köhle, Johanna</dc:creator>
  <cp:lastModifiedBy>Köhle, Johanna</cp:lastModifiedBy>
  <cp:revision>112</cp:revision>
  <cp:lastPrinted>2018-08-07T08:27:18Z</cp:lastPrinted>
  <dcterms:created xsi:type="dcterms:W3CDTF">2018-08-07T06:28:22Z</dcterms:created>
  <dcterms:modified xsi:type="dcterms:W3CDTF">2019-06-07T08:13:14Z</dcterms:modified>
</cp:coreProperties>
</file>